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8" r:id="rId2"/>
    <p:sldId id="260" r:id="rId3"/>
    <p:sldId id="265" r:id="rId4"/>
    <p:sldId id="266" r:id="rId5"/>
    <p:sldId id="268" r:id="rId6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6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D67AFF-0AE5-4D8B-883A-95F7023E07EC}" type="datetime1">
              <a:rPr lang="es-ES" smtClean="0"/>
              <a:t>26/11/2021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s-ES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g>
</file>

<file path=ppt/media/image4.png>
</file>

<file path=ppt/media/image5.gi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D46D3C-0821-4916-87E8-732AE60A7DD6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D491D0-8E1B-49C7-849B-A28568D94497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8828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41003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735544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81473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60761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Rectángulo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smtClean="0"/>
              <a:t>Haga clic para editar el estilo de subtítulo del patrón</a:t>
            </a:r>
            <a:endParaRPr lang="es-ES" noProof="0" dirty="0"/>
          </a:p>
        </p:txBody>
      </p:sp>
      <p:sp>
        <p:nvSpPr>
          <p:cNvPr id="11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855CB799-6499-4E1E-8257-C777037FBB0C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12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13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37F32E-9C31-4EBC-9CF6-7E0795975D22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/>
          <a:p>
            <a:pPr rtl="0"/>
            <a:fld id="{0DE5E64D-8309-4EA3-9E01-E99A0B9E852A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D7AF38-4C5D-4919-B713-BCE928D84993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F8A7DBF6-2AC7-4A48-B394-E7B6C748C10D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5771C8-10A4-40A2-B087-7EAE1E72B338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C3F35A-BE91-47D4-B680-814AAA83232F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4A5508-0173-4F7B-BA1F-6FDD23DC888F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3F45BD-EAC1-4ECC-91A9-2B1B76C5FA67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3" name="Marcador de posición de contenido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10B4E3-ACD8-472A-AF6F-98A76C82A9AD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736085-0EE4-4C8F-879E-58330D243B98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  <a:p>
            <a:pPr lvl="5" rtl="0"/>
            <a:r>
              <a:rPr lang="es-ES" noProof="0" dirty="0"/>
              <a:t>Sexto</a:t>
            </a:r>
          </a:p>
          <a:p>
            <a:pPr lvl="6" rtl="0"/>
            <a:r>
              <a:rPr lang="es-ES" noProof="0" dirty="0"/>
              <a:t>Séptimo</a:t>
            </a:r>
          </a:p>
          <a:p>
            <a:pPr lvl="7" rtl="0"/>
            <a:r>
              <a:rPr lang="es-ES" noProof="0" dirty="0"/>
              <a:t>Octavo</a:t>
            </a:r>
          </a:p>
          <a:p>
            <a:pPr lvl="8" rtl="0"/>
            <a:r>
              <a:rPr lang="es-ES" noProof="0" dirty="0"/>
              <a:t>Noveno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3630E4A0-57EE-4B46-A340-CC6C398489DE}" type="datetime1">
              <a:rPr lang="es-ES" noProof="0" smtClean="0"/>
              <a:t>26/11/2021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BD266BE7-899D-4075-917F-DBDE33B6B692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r>
              <a:rPr lang="es-ES" dirty="0" smtClean="0"/>
              <a:t/>
            </a:r>
            <a:br>
              <a:rPr lang="es-ES" dirty="0" smtClean="0"/>
            </a:br>
            <a:r>
              <a:rPr lang="es-ES" dirty="0" smtClean="0"/>
              <a:t>Reconocimiento </a:t>
            </a:r>
            <a:r>
              <a:rPr lang="es-ES" dirty="0"/>
              <a:t>de Voz</a:t>
            </a:r>
            <a:br>
              <a:rPr lang="es-ES" dirty="0"/>
            </a:b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Entrega práctica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Resumen práctica</a:t>
            </a:r>
            <a:endParaRPr lang="es-ES" dirty="0"/>
          </a:p>
        </p:txBody>
      </p:sp>
      <p:sp>
        <p:nvSpPr>
          <p:cNvPr id="14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Se pide </a:t>
            </a:r>
            <a:r>
              <a:rPr lang="es-ES" dirty="0"/>
              <a:t>mostrar el funcionamiento de </a:t>
            </a:r>
            <a:r>
              <a:rPr lang="es-ES" dirty="0" err="1" smtClean="0"/>
              <a:t>KeywordRecognizer</a:t>
            </a:r>
            <a:r>
              <a:rPr lang="es-ES" dirty="0"/>
              <a:t>, indicando qué palabras se espera capturar, y de </a:t>
            </a:r>
            <a:r>
              <a:rPr lang="es-ES" dirty="0" err="1" smtClean="0"/>
              <a:t>DictationRecognizer</a:t>
            </a:r>
            <a:r>
              <a:rPr lang="es-ES" dirty="0"/>
              <a:t>, </a:t>
            </a:r>
            <a:r>
              <a:rPr lang="es-ES" dirty="0" smtClean="0"/>
              <a:t>mostrando </a:t>
            </a:r>
            <a:r>
              <a:rPr lang="es-ES" dirty="0"/>
              <a:t>las frases devueltas por el objeto. Ambas clases no deben estar activas al mismo </a:t>
            </a:r>
            <a:r>
              <a:rPr lang="es-ES" dirty="0" smtClean="0"/>
              <a:t>tiempo</a:t>
            </a:r>
            <a:r>
              <a:rPr lang="es-ES" dirty="0"/>
              <a:t>, sino que el usuario deberá poder escoger cuál quiere utilizar.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err="1" smtClean="0"/>
              <a:t>Ejecucion</a:t>
            </a:r>
            <a:endParaRPr lang="es-ES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3718560" y="3143908"/>
            <a:ext cx="4489704" cy="830695"/>
          </a:xfrm>
        </p:spPr>
        <p:txBody>
          <a:bodyPr rtlCol="0"/>
          <a:lstStyle/>
          <a:p>
            <a:pPr rtl="0"/>
            <a:endParaRPr lang="es-ES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995" y="2408241"/>
            <a:ext cx="5715000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s-ES" b="1" dirty="0" err="1" smtClean="0"/>
              <a:t>KeywordRecognizer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905" y="2606842"/>
            <a:ext cx="4195684" cy="294548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3100" y="1965158"/>
            <a:ext cx="4265953" cy="456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es-ES" b="1" dirty="0" err="1" smtClean="0"/>
              <a:t>DictationRecognizer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0430" y="1828456"/>
            <a:ext cx="6381750" cy="5029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suntos educativo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750_TF03462902_TF03462902.potx" id="{4CE945C6-95B6-4FA9-BB0F-C70DFDA6D9C8}" vid="{F60AB2A4-3AA5-45D0-B345-5DEC87621E67}"/>
    </a:ext>
  </a:extLst>
</a:theme>
</file>

<file path=ppt/theme/theme2.xml><?xml version="1.0" encoding="utf-8"?>
<a:theme xmlns:a="http://schemas.openxmlformats.org/drawingml/2006/main" name="Tema d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temas educativos, diseño con ilustraciones en una pizarra (pantalla panorámica)</Template>
  <TotalTime>19</TotalTime>
  <Words>65</Words>
  <Application>Microsoft Office PowerPoint</Application>
  <PresentationFormat>Panorámica</PresentationFormat>
  <Paragraphs>14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Calibri</vt:lpstr>
      <vt:lpstr>Wingdings</vt:lpstr>
      <vt:lpstr>Asuntos educativos 16x9</vt:lpstr>
      <vt:lpstr> Reconocimiento de Voz </vt:lpstr>
      <vt:lpstr>Resumen práctica</vt:lpstr>
      <vt:lpstr>Ejecucion</vt:lpstr>
      <vt:lpstr>KeywordRecognizer</vt:lpstr>
      <vt:lpstr>DictationRecognizer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Reconocimiento de Voz</dc:title>
  <dc:creator>OSCAR HERNÁNDEZ DÍAZ</dc:creator>
  <cp:lastModifiedBy>OSCAR HERNÁNDEZ DÍAZ</cp:lastModifiedBy>
  <cp:revision>3</cp:revision>
  <dcterms:created xsi:type="dcterms:W3CDTF">2021-11-26T09:05:06Z</dcterms:created>
  <dcterms:modified xsi:type="dcterms:W3CDTF">2021-11-26T09:24:59Z</dcterms:modified>
</cp:coreProperties>
</file>

<file path=docProps/thumbnail.jpeg>
</file>